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8"/>
  </p:notesMasterIdLst>
  <p:sldIdLst>
    <p:sldId id="327" r:id="rId2"/>
    <p:sldId id="314" r:id="rId3"/>
    <p:sldId id="324" r:id="rId4"/>
    <p:sldId id="325" r:id="rId5"/>
    <p:sldId id="326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6600"/>
    <a:srgbClr val="FF3399"/>
    <a:srgbClr val="0099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6A20E-EAE4-4589-BAFA-500BDE99210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8AD8B-DAF1-4ACF-AFCE-E0FCA091A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0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6E4E58-3F64-4B15-A3D1-0E7DCE95ACD3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incipalpblcadre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faust@coppellisd.com" TargetMode="External"/><Relationship Id="rId2" Type="http://schemas.openxmlformats.org/officeDocument/2006/relationships/hyperlink" Target="mailto:kcarter@coppellisd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mosty@coppellisd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3886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>NORTH TEXAS AREA </a:t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ELEMENTARY PRINCIPALS </a:t>
            </a:r>
            <a:r>
              <a:rPr lang="en-US" sz="54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54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PROJECT BASED LEARNING CADRE</a:t>
            </a:r>
            <a:endParaRPr lang="en-US" sz="4800" dirty="0">
              <a:latin typeface="Rockwell Condensed" pitchFamily="18" charset="0"/>
              <a:cs typeface="Sakkal Majalla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52578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Rockwell Condensed" pitchFamily="18" charset="0"/>
              </a:rPr>
              <a:t>Rockbrook</a:t>
            </a:r>
            <a:r>
              <a:rPr lang="en-US" sz="2800" dirty="0" smtClean="0">
                <a:latin typeface="Rockwell Condensed" pitchFamily="18" charset="0"/>
              </a:rPr>
              <a:t> Elementary</a:t>
            </a:r>
          </a:p>
          <a:p>
            <a:pPr algn="ctr"/>
            <a:r>
              <a:rPr lang="en-US" sz="2800" dirty="0" smtClean="0">
                <a:latin typeface="Rockwell Condensed" pitchFamily="18" charset="0"/>
              </a:rPr>
              <a:t>Lewisville ISD</a:t>
            </a:r>
          </a:p>
          <a:p>
            <a:pPr algn="ctr"/>
            <a:r>
              <a:rPr lang="en-US" sz="2800" dirty="0" smtClean="0">
                <a:latin typeface="Rockwell Condensed" pitchFamily="18" charset="0"/>
              </a:rPr>
              <a:t>May 22, 2013</a:t>
            </a:r>
            <a:endParaRPr lang="en-US" sz="2800" dirty="0"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Elementary Principals </a:t>
            </a:r>
            <a:br>
              <a:rPr lang="en-US" sz="4800" dirty="0" smtClean="0">
                <a:latin typeface="Rockwell Condensed" pitchFamily="18" charset="0"/>
                <a:cs typeface="MV Boli" pitchFamily="2" charset="0"/>
              </a:rPr>
            </a:br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PBL Cadre</a:t>
            </a:r>
            <a:endParaRPr lang="en-US" sz="48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800" dirty="0" smtClean="0"/>
              <a:t>Purpose: To create a supportive network of elementary principals to foster the growth of Project Based Learning for young learners.  </a:t>
            </a:r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Rockwell Condensed" pitchFamily="18" charset="0"/>
                <a:cs typeface="MV Boli" pitchFamily="2" charset="0"/>
              </a:rPr>
              <a:t>Project Based Learning Planning</a:t>
            </a:r>
            <a:endParaRPr lang="en-US" sz="4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800" b="1" dirty="0" smtClean="0"/>
              <a:t>Coppell ISD PBL Coaches</a:t>
            </a:r>
          </a:p>
          <a:p>
            <a:r>
              <a:rPr lang="en-US" sz="4800" i="1" dirty="0" smtClean="0"/>
              <a:t>Kendra </a:t>
            </a:r>
            <a:r>
              <a:rPr lang="en-US" sz="4800" i="1" dirty="0"/>
              <a:t>Carter</a:t>
            </a:r>
            <a:endParaRPr lang="en-US" sz="4800" dirty="0"/>
          </a:p>
          <a:p>
            <a:r>
              <a:rPr lang="en-US" sz="4800" i="1" dirty="0"/>
              <a:t>Jennifer Faust</a:t>
            </a:r>
            <a:endParaRPr lang="en-US" sz="4800" dirty="0"/>
          </a:p>
          <a:p>
            <a:r>
              <a:rPr lang="en-US" sz="4800" i="1" dirty="0"/>
              <a:t>Laurin Mosty</a:t>
            </a:r>
            <a:endParaRPr lang="en-US" sz="4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Round Table Discussion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How do educators currently plan PBLs on your campus or in your district? </a:t>
            </a:r>
          </a:p>
          <a:p>
            <a:r>
              <a:rPr lang="en-US" sz="4000" dirty="0" smtClean="0"/>
              <a:t>What were your “</a:t>
            </a:r>
            <a:r>
              <a:rPr lang="en-US" sz="4000" dirty="0"/>
              <a:t>aha” moments while listening to the </a:t>
            </a:r>
            <a:r>
              <a:rPr lang="en-US" sz="4000" dirty="0" smtClean="0"/>
              <a:t>PBL planning process presentation?</a:t>
            </a:r>
          </a:p>
          <a:p>
            <a:r>
              <a:rPr lang="en-US" sz="4000" dirty="0" smtClean="0"/>
              <a:t> What might you change after </a:t>
            </a:r>
            <a:r>
              <a:rPr lang="en-US" sz="4000" dirty="0"/>
              <a:t>seeing the </a:t>
            </a:r>
            <a:r>
              <a:rPr lang="en-US" sz="4000" dirty="0" smtClean="0"/>
              <a:t>presentation? </a:t>
            </a:r>
          </a:p>
          <a:p>
            <a:endParaRPr lang="en-US" dirty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Next Steps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Meeting date</a:t>
            </a:r>
          </a:p>
          <a:p>
            <a:r>
              <a:rPr lang="en-US" sz="4800" dirty="0" smtClean="0"/>
              <a:t>Meeting place</a:t>
            </a:r>
          </a:p>
          <a:p>
            <a:r>
              <a:rPr lang="en-US" sz="4800" dirty="0" smtClean="0"/>
              <a:t>Stay connected </a:t>
            </a:r>
          </a:p>
          <a:p>
            <a:pPr lvl="1"/>
            <a:r>
              <a:rPr lang="en-US" sz="4400" i="1" dirty="0" smtClean="0"/>
              <a:t>to </a:t>
            </a:r>
            <a:r>
              <a:rPr lang="en-US" sz="4400" i="1" dirty="0"/>
              <a:t>join the wiki, please visit: </a:t>
            </a:r>
            <a:r>
              <a:rPr lang="en-US" sz="4400" u="sng" dirty="0">
                <a:hlinkClick r:id="rId2"/>
              </a:rPr>
              <a:t>http://principalpblcadre.wikispaces.com</a:t>
            </a:r>
            <a:r>
              <a:rPr lang="en-US" sz="4400" dirty="0"/>
              <a:t>     </a:t>
            </a:r>
            <a:endParaRPr lang="en-US" sz="4400" i="1" dirty="0" smtClean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076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RESOURCES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463809"/>
          </a:xfrm>
        </p:spPr>
        <p:txBody>
          <a:bodyPr>
            <a:normAutofit/>
          </a:bodyPr>
          <a:lstStyle/>
          <a:p>
            <a:r>
              <a:rPr lang="en-US" sz="2800" dirty="0"/>
              <a:t>www.bie.org/PBL</a:t>
            </a:r>
          </a:p>
          <a:p>
            <a:r>
              <a:rPr lang="en-US" sz="2800" i="1" u="sng" dirty="0"/>
              <a:t>PBL in the Elementary Grades</a:t>
            </a:r>
            <a:r>
              <a:rPr lang="en-US" sz="2800" i="1" dirty="0"/>
              <a:t> </a:t>
            </a:r>
            <a:r>
              <a:rPr lang="en-US" sz="2800" dirty="0"/>
              <a:t>– Buck Institute </a:t>
            </a:r>
            <a:r>
              <a:rPr lang="en-US" sz="2800" dirty="0" smtClean="0"/>
              <a:t>by Sara </a:t>
            </a:r>
            <a:r>
              <a:rPr lang="en-US" sz="2800" dirty="0" err="1" smtClean="0"/>
              <a:t>Hallermann</a:t>
            </a:r>
            <a:r>
              <a:rPr lang="en-US" sz="2800" dirty="0" smtClean="0"/>
              <a:t> and John </a:t>
            </a:r>
            <a:r>
              <a:rPr lang="en-US" sz="2800" dirty="0" err="1" smtClean="0"/>
              <a:t>Larmer</a:t>
            </a:r>
            <a:endParaRPr lang="en-US" sz="2800" dirty="0" smtClean="0"/>
          </a:p>
          <a:p>
            <a:r>
              <a:rPr lang="en-US" sz="2800" i="1" u="sng" dirty="0"/>
              <a:t>Project-Based Learning With Young Children</a:t>
            </a:r>
            <a:r>
              <a:rPr lang="en-US" sz="2800" i="1" dirty="0"/>
              <a:t> </a:t>
            </a:r>
            <a:r>
              <a:rPr lang="en-US" sz="2800" dirty="0"/>
              <a:t>by Deborah </a:t>
            </a:r>
            <a:r>
              <a:rPr lang="en-US" sz="2800" dirty="0" err="1"/>
              <a:t>Diffily</a:t>
            </a:r>
            <a:r>
              <a:rPr lang="en-US" sz="2800" dirty="0"/>
              <a:t> and Charlotte </a:t>
            </a:r>
            <a:r>
              <a:rPr lang="en-US" sz="2800" dirty="0" err="1" smtClean="0"/>
              <a:t>Sassman</a:t>
            </a:r>
            <a:endParaRPr lang="en-US" sz="2800" dirty="0"/>
          </a:p>
          <a:p>
            <a:r>
              <a:rPr lang="en-US" sz="2800" i="1" u="sng" dirty="0"/>
              <a:t>Problems as Possibilities: Problem-Based Learning for K-16 Education</a:t>
            </a:r>
            <a:r>
              <a:rPr lang="en-US" sz="2800" i="1" dirty="0"/>
              <a:t> </a:t>
            </a:r>
            <a:r>
              <a:rPr lang="en-US" sz="2800" dirty="0"/>
              <a:t>by Linda </a:t>
            </a:r>
            <a:r>
              <a:rPr lang="en-US" sz="2800" dirty="0" err="1"/>
              <a:t>Torp</a:t>
            </a:r>
            <a:r>
              <a:rPr lang="en-US" sz="2800" dirty="0"/>
              <a:t> and Sara </a:t>
            </a:r>
            <a:r>
              <a:rPr lang="en-US" sz="2800" dirty="0" smtClean="0"/>
              <a:t>Sage</a:t>
            </a:r>
          </a:p>
          <a:p>
            <a:r>
              <a:rPr lang="en-US" sz="2800" dirty="0" smtClean="0"/>
              <a:t>Mind Missions Learning Systems</a:t>
            </a:r>
          </a:p>
          <a:p>
            <a:r>
              <a:rPr lang="en-US" sz="2800" dirty="0" smtClean="0"/>
              <a:t>Coppell ISD PBL Coaches - </a:t>
            </a:r>
            <a:r>
              <a:rPr lang="en-US" sz="2800" u="sng" dirty="0" smtClean="0">
                <a:hlinkClick r:id="rId2"/>
              </a:rPr>
              <a:t>kcarter@coppellisd.com</a:t>
            </a:r>
            <a:r>
              <a:rPr lang="en-US" sz="2800" u="sng" dirty="0" smtClean="0"/>
              <a:t>; </a:t>
            </a:r>
          </a:p>
          <a:p>
            <a:pPr marL="118872" indent="0">
              <a:buNone/>
            </a:pPr>
            <a:r>
              <a:rPr lang="en-US" sz="2800" dirty="0" smtClean="0"/>
              <a:t>     </a:t>
            </a:r>
            <a:r>
              <a:rPr lang="en-US" sz="2800" u="sng" dirty="0" smtClean="0">
                <a:hlinkClick r:id="rId3"/>
              </a:rPr>
              <a:t>Jfaust@coppellisd.com</a:t>
            </a:r>
            <a:r>
              <a:rPr lang="en-US" sz="2800" u="sng" dirty="0" smtClean="0"/>
              <a:t>;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4"/>
              </a:rPr>
              <a:t>lmosty@coppellisd.com</a:t>
            </a:r>
            <a:endParaRPr lang="en-US" sz="2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215</Words>
  <Application>Microsoft Office PowerPoint</Application>
  <PresentationFormat>On-screen Show (4:3)</PresentationFormat>
  <Paragraphs>35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Corbel</vt:lpstr>
      <vt:lpstr>MV Boli</vt:lpstr>
      <vt:lpstr>Rockwell Condensed</vt:lpstr>
      <vt:lpstr>Sakkal Majalla</vt:lpstr>
      <vt:lpstr>Wingdings</vt:lpstr>
      <vt:lpstr>Wingdings 2</vt:lpstr>
      <vt:lpstr>Wingdings 3</vt:lpstr>
      <vt:lpstr>Module</vt:lpstr>
      <vt:lpstr> NORTH TEXAS AREA  ELEMENTARY PRINCIPALS  PROJECT BASED LEARNING CADRE</vt:lpstr>
      <vt:lpstr>Elementary Principals  PBL Cadre</vt:lpstr>
      <vt:lpstr>Project Based Learning Planning</vt:lpstr>
      <vt:lpstr>Round Table Discussion</vt:lpstr>
      <vt:lpstr>Next Steps</vt:lpstr>
      <vt:lpstr>RESOURCES</vt:lpstr>
    </vt:vector>
  </TitlesOfParts>
  <Company>Coppell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Based Learning</dc:title>
  <dc:creator>Pam Mitchell</dc:creator>
  <cp:lastModifiedBy>Pam Mitchell</cp:lastModifiedBy>
  <cp:revision>90</cp:revision>
  <dcterms:created xsi:type="dcterms:W3CDTF">2012-10-14T21:42:20Z</dcterms:created>
  <dcterms:modified xsi:type="dcterms:W3CDTF">2013-11-04T18:08:01Z</dcterms:modified>
</cp:coreProperties>
</file>